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  <p:sldId id="269" r:id="rId11"/>
    <p:sldId id="263" r:id="rId12"/>
    <p:sldId id="264" r:id="rId13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51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97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8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900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15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65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318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389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512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478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796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12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3902C-50AD-4188-B153-7D95B1AC1AEB}" type="datetimeFigureOut">
              <a:rPr lang="da-DK" smtClean="0"/>
              <a:t>30-06-2013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44AE-E0A0-49ED-93E3-B9A412E45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17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0512" y="476672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2013</a:t>
            </a:r>
          </a:p>
          <a:p>
            <a:endParaRPr lang="da-D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Møder m.v.</a:t>
            </a:r>
          </a:p>
          <a:p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5 Bestyrelsesmøder	                Et mere end normalt</a:t>
            </a:r>
          </a:p>
          <a:p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3 Fællesforeningen		2. Bestyrelses- og 1 repræsentantskabsmøde  </a:t>
            </a: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7 Klimatilpasningsprojekt	Tværgående samarbejde, Hydraulisk model</a:t>
            </a:r>
          </a:p>
          <a:p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8 Afvandingsprojekt	Vedr. nyt drænprojekt</a:t>
            </a:r>
          </a:p>
          <a:p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2 Miljøafdelingen		Vedr. nyt drænprojekt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5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496" y="692696"/>
            <a:ext cx="8915400" cy="5832648"/>
          </a:xfrm>
        </p:spPr>
        <p:txBody>
          <a:bodyPr>
            <a:normAutofit/>
          </a:bodyPr>
          <a:lstStyle/>
          <a:p>
            <a:r>
              <a:rPr lang="da-DK" dirty="0" smtClean="0"/>
              <a:t>Finansiering?</a:t>
            </a:r>
            <a:br>
              <a:rPr lang="da-DK" dirty="0" smtClean="0"/>
            </a:br>
            <a:r>
              <a:rPr lang="da-DK" dirty="0" smtClean="0"/>
              <a:t>Grundejerforeningen har søgt Kommunen om at stå for anlægsfinansieringen…</a:t>
            </a:r>
            <a:br>
              <a:rPr lang="da-DK" dirty="0" smtClean="0"/>
            </a:br>
            <a:r>
              <a:rPr lang="da-DK" u="sng" dirty="0" smtClean="0">
                <a:solidFill>
                  <a:srgbClr val="FF0000"/>
                </a:solidFill>
              </a:rPr>
              <a:t>Hvad sker der nu?</a:t>
            </a:r>
            <a:br>
              <a:rPr lang="da-DK" u="sng" dirty="0" smtClean="0">
                <a:solidFill>
                  <a:srgbClr val="FF0000"/>
                </a:solidFill>
              </a:rPr>
            </a:br>
            <a:endParaRPr lang="da-DK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7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88504" y="260648"/>
            <a:ext cx="9001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Stemmes </a:t>
            </a:r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der ja: </a:t>
            </a:r>
            <a:endParaRPr lang="da-DK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Der indstilles til kommunen at projektet ønskes gennemført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Der bliver oprettet et offentlig pumpelag. (Grundejere som anlægsbestyrelse)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Der indstilles til at kommunen vil finansierer projektet – </a:t>
            </a:r>
            <a:r>
              <a:rPr lang="da-DK" u="sng" dirty="0">
                <a:latin typeface="Times New Roman" pitchFamily="18" charset="0"/>
                <a:cs typeface="Times New Roman" pitchFamily="18" charset="0"/>
              </a:rPr>
              <a:t>Det </a:t>
            </a:r>
            <a:r>
              <a:rPr lang="da-DK" u="sng" dirty="0" smtClean="0">
                <a:latin typeface="Times New Roman" pitchFamily="18" charset="0"/>
                <a:cs typeface="Times New Roman" pitchFamily="18" charset="0"/>
              </a:rPr>
              <a:t>skal afgøres i Kommunens økonomiudvalg. 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u="sng" dirty="0">
                <a:latin typeface="Times New Roman" pitchFamily="18" charset="0"/>
                <a:cs typeface="Times New Roman" pitchFamily="18" charset="0"/>
              </a:rPr>
              <a:t>Følgende muligheder</a:t>
            </a:r>
            <a:r>
              <a:rPr lang="da-DK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Kommunen optager lån til at finansierer anlægsudgifter. Kommunen administrere og opkræver for anlægs- og driftsudgifter efter Pumpelaget regnskab.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Kommunen vil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ikke optage lån til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anlægsudgiften, men vil stå som garant ved et banklån og stå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for fremtidig opkrævning.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Kommunen vil hverken optage lån, eller garantere for lånet.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u="sng" dirty="0" smtClean="0">
                <a:latin typeface="Times New Roman" pitchFamily="18" charset="0"/>
                <a:cs typeface="Times New Roman" pitchFamily="18" charset="0"/>
              </a:rPr>
              <a:t>Bemærkninger:</a:t>
            </a:r>
          </a:p>
          <a:p>
            <a:pPr lvl="0"/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Kommunen ser positivt på projektet. Men kan ikke sige noget om, hvordan kommunen stiller sig til den finansiering til anlægsomkostningerne.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u="sng" dirty="0" smtClean="0">
                <a:latin typeface="Times New Roman" pitchFamily="18" charset="0"/>
                <a:cs typeface="Times New Roman" pitchFamily="18" charset="0"/>
              </a:rPr>
              <a:t>Uafklarede spørgsmål:</a:t>
            </a:r>
          </a:p>
          <a:p>
            <a:pPr lvl="0"/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Kan den enkelte grundejer få mulighed for at vælge at indbetale sin andel af anlægsomkostningen på en gang?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2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60512" y="404664"/>
            <a:ext cx="892899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Stemmes der nej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Betyder det at bestyrelsen hermed stopper yderligere aktivitet på afvandingsområdet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Projektet vil ligge i kommunen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til senere anvendelse, hvis en eller flere grundejer vil rejse sagen.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(Kommunen vil formegentlig vurdere sagen nærmere, inden der besluttes  om sagen fremmes.)</a:t>
            </a: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Grundejere kan fremsende nyt projekt til godkendelse.</a:t>
            </a:r>
          </a:p>
        </p:txBody>
      </p:sp>
    </p:spTree>
    <p:extLst>
      <p:ext uri="{BB962C8B-B14F-4D97-AF65-F5344CB8AC3E}">
        <p14:creationId xmlns:p14="http://schemas.microsoft.com/office/powerpoint/2010/main" val="398371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88504" y="404664"/>
            <a:ext cx="90010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Aktivitetsdag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formiddag, men hvor vi lægger endnu mere vægt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på eftermiddagen, som blev afholdt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hos Merete </a:t>
            </a:r>
            <a:r>
              <a:rPr lang="da-DK" dirty="0" err="1">
                <a:latin typeface="Times New Roman" pitchFamily="18" charset="0"/>
                <a:cs typeface="Times New Roman" pitchFamily="18" charset="0"/>
              </a:rPr>
              <a:t>Meisel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en rigtig god dag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Årets aktivitetsdag er lørdag den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17. august</a:t>
            </a:r>
          </a:p>
          <a:p>
            <a:pPr lvl="0"/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Formiddag kl. 9.00 – 11.45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Eftermiddag kl. 13.00 med buffet (120,00 kr. + drikkelse)</a:t>
            </a: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507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88504" y="332656"/>
            <a:ext cx="9001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Hummingen Strand veje, stier og grønne områder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Stamvejen har det ok, med mindre revner og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sporkørt.</a:t>
            </a:r>
            <a:endParaRPr lang="da-DK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Sideveje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ser generelt også fornuftige ud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Pasning af sideveje har der været ønske om debat. Hvem skal passe den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osv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.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Grønne områder: Der er givet tilladelse til 3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selvskovning,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som har fjernet fyrtræer som var eller ved at vælte, tjørn som har taget overhånd, piltræer som var blevet for store. Også her er der forskellige meninger om oprydning osv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Det skal præciseres at tilladelse kun bliver givet efter aftale med bestyrelsen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Snerydning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: Er der betalt for en rydning af stamvej (260,00 kr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En af foreningens frugttræer er fjernet…</a:t>
            </a:r>
          </a:p>
          <a:p>
            <a:r>
              <a:rPr lang="da-D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1245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88504" y="332656"/>
            <a:ext cx="907300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2013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Øvrige informationer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Lolland kommune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Lokalplan ved campingpladsen endelig vedtaget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Forsyningerne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Vandforsyningen: varsling om udskiftning af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målere.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Vandforsyningen: Et enkelt vandbrud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Dræn: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Ændret bidrag: 125,00 til 300,00 kr.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Hvem er hvem? – de mange forvaltninger.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Udskillelse mellem Hummingen øst og Hummingen Strand?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Skorstensfejning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Kan aftales om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brandeftersyn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Digelaget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Nye vedtægter: Valgmøder ændres til generalforsamling.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Blå flag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Hummingen har igen fået blå flag.</a:t>
            </a:r>
          </a:p>
          <a:p>
            <a:r>
              <a:rPr lang="da-DK" b="1" dirty="0"/>
              <a:t> 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97326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88504" y="476672"/>
            <a:ext cx="9001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2013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da-DK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b="1" dirty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Vandløb 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Her er der en reguleringssag på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Her bliver der pålagt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alle grundejere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en udgift</a:t>
            </a:r>
            <a:r>
              <a:rPr lang="da-DK">
                <a:latin typeface="Times New Roman" pitchFamily="18" charset="0"/>
                <a:cs typeface="Times New Roman" pitchFamily="18" charset="0"/>
              </a:rPr>
              <a:t>. 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En kort orientering (Kjeld Morel)</a:t>
            </a:r>
          </a:p>
        </p:txBody>
      </p:sp>
    </p:spTree>
    <p:extLst>
      <p:ext uri="{BB962C8B-B14F-4D97-AF65-F5344CB8AC3E}">
        <p14:creationId xmlns:p14="http://schemas.microsoft.com/office/powerpoint/2010/main" val="17900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16496" y="332656"/>
            <a:ext cx="90010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2013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Klimatilpasning: </a:t>
            </a:r>
            <a:endParaRPr lang="da-DK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Samarbejdsprojekt som skal belyse forskellige senarier af kraftig regn og hvordan det forventes at det kan udvikle sig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da-DK" sz="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Hydraulisk model bliver udarbejdet.</a:t>
            </a:r>
          </a:p>
        </p:txBody>
      </p:sp>
    </p:spTree>
    <p:extLst>
      <p:ext uri="{BB962C8B-B14F-4D97-AF65-F5344CB8AC3E}">
        <p14:creationId xmlns:p14="http://schemas.microsoft.com/office/powerpoint/2010/main" val="43310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60512" y="332656"/>
            <a:ext cx="9001000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Generalforsamlingen 30. juni 2013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Formandens beretning:</a:t>
            </a:r>
            <a:endParaRPr lang="da-DK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a-D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da-DK" b="1" u="sng" dirty="0">
                <a:latin typeface="Times New Roman" pitchFamily="18" charset="0"/>
                <a:cs typeface="Times New Roman" pitchFamily="18" charset="0"/>
              </a:rPr>
              <a:t>Afvandingsprojekt</a:t>
            </a:r>
            <a:r>
              <a:rPr lang="da-DK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043113"/>
            <a:ext cx="8545512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43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92560" y="33584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u="sng" dirty="0"/>
              <a:t>Forløb af sagen om Afvandingsprojekt:</a:t>
            </a:r>
            <a:endParaRPr lang="da-DK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Besluttet på Generalforsamlingen 2012, at der udarbejdes afvandingsprojekt som forevist.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Bestyrelsen aftaler med Statsautoriseret Grundforbedringsfirma Kjeld Morel om at udarbejde projektet. (Flere møder følger med praktiske forhold som skulle afklares)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Projektet skal indsendes til kommunen til en forhåndsgodkendelse (april 2013)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For at projektet kan indstilles til videre behandling, ønskes der fremsendt en ansøgning til kommunen om at gennemføre projektet.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Ansøgning sendes til kommunen om mulighed for gennemførsel af projekt og finansiering af projekt  (maj 2013)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For det kan behandles videre kræver kommunen en partsfordeling, som Kjeld Morel udarbejder (i samråd med Grundejerforeningen.)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a-DK" dirty="0"/>
              <a:t>Næste step er Grundejerforeningens generalforsamling, hvor forslaget bliver fremlagt til afstemning.</a:t>
            </a:r>
          </a:p>
          <a:p>
            <a:r>
              <a:rPr lang="da-D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88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602634"/>
          </a:xfrm>
        </p:spPr>
        <p:txBody>
          <a:bodyPr>
            <a:normAutofit/>
          </a:bodyPr>
          <a:lstStyle/>
          <a:p>
            <a:r>
              <a:rPr lang="da-DK" dirty="0" smtClean="0"/>
              <a:t>Projektet gennemgås.</a:t>
            </a:r>
            <a:br>
              <a:rPr lang="da-DK" dirty="0" smtClean="0"/>
            </a:br>
            <a:r>
              <a:rPr lang="da-DK" dirty="0" smtClean="0"/>
              <a:t>V. Kjeld Morel og Karin Ek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90924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428</Words>
  <Application>Microsoft Office PowerPoint</Application>
  <PresentationFormat>A4 (210 x 297 mm)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Projektet gennemgås. V. Kjeld Morel og Karin Ek</vt:lpstr>
      <vt:lpstr>Finansiering? Grundejerforeningen har søgt Kommunen om at stå for anlægsfinansieringen… Hvad sker der nu? </vt:lpstr>
      <vt:lpstr>PowerPoint-præsentation</vt:lpstr>
      <vt:lpstr>PowerPoint-præsentation</vt:lpstr>
    </vt:vector>
  </TitlesOfParts>
  <Company>Lolland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Holck Jensen</dc:creator>
  <cp:lastModifiedBy>Søren Jensen</cp:lastModifiedBy>
  <cp:revision>25</cp:revision>
  <cp:lastPrinted>2013-06-26T15:44:07Z</cp:lastPrinted>
  <dcterms:created xsi:type="dcterms:W3CDTF">2013-06-21T04:53:40Z</dcterms:created>
  <dcterms:modified xsi:type="dcterms:W3CDTF">2013-06-30T07:41:46Z</dcterms:modified>
</cp:coreProperties>
</file>